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0" r:id="rId4"/>
    <p:sldId id="258" r:id="rId5"/>
    <p:sldId id="303" r:id="rId6"/>
    <p:sldId id="308" r:id="rId7"/>
    <p:sldId id="310" r:id="rId8"/>
    <p:sldId id="260" r:id="rId9"/>
    <p:sldId id="261" r:id="rId10"/>
    <p:sldId id="262" r:id="rId11"/>
    <p:sldId id="304" r:id="rId12"/>
    <p:sldId id="305" r:id="rId13"/>
    <p:sldId id="264" r:id="rId14"/>
    <p:sldId id="265" r:id="rId15"/>
    <p:sldId id="266" r:id="rId16"/>
    <p:sldId id="267" r:id="rId17"/>
    <p:sldId id="268" r:id="rId18"/>
    <p:sldId id="270" r:id="rId19"/>
    <p:sldId id="271" r:id="rId20"/>
    <p:sldId id="272" r:id="rId21"/>
    <p:sldId id="307" r:id="rId22"/>
    <p:sldId id="273" r:id="rId23"/>
    <p:sldId id="274" r:id="rId24"/>
    <p:sldId id="275" r:id="rId25"/>
    <p:sldId id="276" r:id="rId26"/>
    <p:sldId id="277" r:id="rId27"/>
    <p:sldId id="285" r:id="rId28"/>
    <p:sldId id="286" r:id="rId29"/>
    <p:sldId id="287" r:id="rId30"/>
    <p:sldId id="288" r:id="rId31"/>
    <p:sldId id="306" r:id="rId32"/>
    <p:sldId id="279" r:id="rId33"/>
    <p:sldId id="290" r:id="rId34"/>
    <p:sldId id="291" r:id="rId35"/>
    <p:sldId id="309" r:id="rId36"/>
    <p:sldId id="311" r:id="rId37"/>
    <p:sldId id="281" r:id="rId38"/>
    <p:sldId id="282" r:id="rId39"/>
    <p:sldId id="292" r:id="rId40"/>
    <p:sldId id="293" r:id="rId41"/>
    <p:sldId id="294" r:id="rId42"/>
    <p:sldId id="295" r:id="rId43"/>
    <p:sldId id="296" r:id="rId44"/>
    <p:sldId id="297" r:id="rId45"/>
    <p:sldId id="298" r:id="rId46"/>
    <p:sldId id="299" r:id="rId47"/>
    <p:sldId id="28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01" autoAdjust="0"/>
    <p:restoredTop sz="94660"/>
  </p:normalViewPr>
  <p:slideViewPr>
    <p:cSldViewPr snapToGrid="0">
      <p:cViewPr varScale="1">
        <p:scale>
          <a:sx n="36" d="100"/>
          <a:sy n="36" d="100"/>
        </p:scale>
        <p:origin x="90" y="10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FD3964-017A-462F-AD31-132A14AC8039}"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101817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D3964-017A-462F-AD31-132A14AC8039}"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69755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D3964-017A-462F-AD31-132A14AC8039}"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116628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D3964-017A-462F-AD31-132A14AC8039}"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368913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D3964-017A-462F-AD31-132A14AC8039}"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317013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FD3964-017A-462F-AD31-132A14AC8039}"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80094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FD3964-017A-462F-AD31-132A14AC8039}"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281947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FD3964-017A-462F-AD31-132A14AC8039}"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329994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D3964-017A-462F-AD31-132A14AC8039}"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319340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D3964-017A-462F-AD31-132A14AC8039}"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193592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D3964-017A-462F-AD31-132A14AC8039}"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FE7FB-E1F7-4E6E-9ED0-3B5567AF317C}" type="slidenum">
              <a:rPr lang="en-US" smtClean="0"/>
              <a:t>‹#›</a:t>
            </a:fld>
            <a:endParaRPr lang="en-US"/>
          </a:p>
        </p:txBody>
      </p:sp>
    </p:spTree>
    <p:extLst>
      <p:ext uri="{BB962C8B-B14F-4D97-AF65-F5344CB8AC3E}">
        <p14:creationId xmlns:p14="http://schemas.microsoft.com/office/powerpoint/2010/main" val="256833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D3964-017A-462F-AD31-132A14AC8039}"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FE7FB-E1F7-4E6E-9ED0-3B5567AF317C}" type="slidenum">
              <a:rPr lang="en-US" smtClean="0"/>
              <a:t>‹#›</a:t>
            </a:fld>
            <a:endParaRPr lang="en-US"/>
          </a:p>
        </p:txBody>
      </p:sp>
    </p:spTree>
    <p:extLst>
      <p:ext uri="{BB962C8B-B14F-4D97-AF65-F5344CB8AC3E}">
        <p14:creationId xmlns:p14="http://schemas.microsoft.com/office/powerpoint/2010/main" val="402197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11" y="0"/>
            <a:ext cx="10356978" cy="6858000"/>
          </a:xfrm>
          <a:prstGeom prst="rect">
            <a:avLst/>
          </a:prstGeom>
        </p:spPr>
      </p:pic>
    </p:spTree>
    <p:extLst>
      <p:ext uri="{BB962C8B-B14F-4D97-AF65-F5344CB8AC3E}">
        <p14:creationId xmlns:p14="http://schemas.microsoft.com/office/powerpoint/2010/main" val="206163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5" y="365125"/>
            <a:ext cx="12201577" cy="6120858"/>
          </a:xfrm>
        </p:spPr>
      </p:pic>
    </p:spTree>
    <p:extLst>
      <p:ext uri="{BB962C8B-B14F-4D97-AF65-F5344CB8AC3E}">
        <p14:creationId xmlns:p14="http://schemas.microsoft.com/office/powerpoint/2010/main" val="317403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810" y="0"/>
            <a:ext cx="8894379" cy="6858000"/>
          </a:xfrm>
          <a:prstGeom prst="rect">
            <a:avLst/>
          </a:prstGeom>
        </p:spPr>
      </p:pic>
    </p:spTree>
    <p:extLst>
      <p:ext uri="{BB962C8B-B14F-4D97-AF65-F5344CB8AC3E}">
        <p14:creationId xmlns:p14="http://schemas.microsoft.com/office/powerpoint/2010/main" val="64447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18" y="6228"/>
            <a:ext cx="9041386" cy="6851772"/>
          </a:xfrm>
          <a:prstGeom prst="rect">
            <a:avLst/>
          </a:prstGeom>
        </p:spPr>
      </p:pic>
    </p:spTree>
    <p:extLst>
      <p:ext uri="{BB962C8B-B14F-4D97-AF65-F5344CB8AC3E}">
        <p14:creationId xmlns:p14="http://schemas.microsoft.com/office/powerpoint/2010/main" val="240385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9" y="365125"/>
            <a:ext cx="12208818" cy="6045144"/>
          </a:xfrm>
        </p:spPr>
      </p:pic>
    </p:spTree>
    <p:extLst>
      <p:ext uri="{BB962C8B-B14F-4D97-AF65-F5344CB8AC3E}">
        <p14:creationId xmlns:p14="http://schemas.microsoft.com/office/powerpoint/2010/main" val="335138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985"/>
            <a:ext cx="12192808" cy="6183131"/>
          </a:xfrm>
          <a:prstGeom prst="rect">
            <a:avLst/>
          </a:prstGeom>
        </p:spPr>
      </p:pic>
    </p:spTree>
    <p:extLst>
      <p:ext uri="{BB962C8B-B14F-4D97-AF65-F5344CB8AC3E}">
        <p14:creationId xmlns:p14="http://schemas.microsoft.com/office/powerpoint/2010/main" val="295371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 y="337986"/>
            <a:ext cx="12190417" cy="6181918"/>
          </a:xfrm>
          <a:prstGeom prst="rect">
            <a:avLst/>
          </a:prstGeom>
        </p:spPr>
      </p:pic>
    </p:spTree>
    <p:extLst>
      <p:ext uri="{BB962C8B-B14F-4D97-AF65-F5344CB8AC3E}">
        <p14:creationId xmlns:p14="http://schemas.microsoft.com/office/powerpoint/2010/main" val="250524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 y="337986"/>
            <a:ext cx="12190417" cy="6181918"/>
          </a:xfrm>
          <a:prstGeom prst="rect">
            <a:avLst/>
          </a:prstGeom>
        </p:spPr>
      </p:pic>
    </p:spTree>
    <p:extLst>
      <p:ext uri="{BB962C8B-B14F-4D97-AF65-F5344CB8AC3E}">
        <p14:creationId xmlns:p14="http://schemas.microsoft.com/office/powerpoint/2010/main" val="361399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847" y="0"/>
            <a:ext cx="8476305" cy="6857999"/>
          </a:xfrm>
          <a:prstGeom prst="rect">
            <a:avLst/>
          </a:prstGeom>
        </p:spPr>
      </p:pic>
    </p:spTree>
    <p:extLst>
      <p:ext uri="{BB962C8B-B14F-4D97-AF65-F5344CB8AC3E}">
        <p14:creationId xmlns:p14="http://schemas.microsoft.com/office/powerpoint/2010/main" val="371849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975"/>
            <a:ext cx="12192000" cy="6116052"/>
          </a:xfrm>
          <a:prstGeom prst="rect">
            <a:avLst/>
          </a:prstGeom>
        </p:spPr>
      </p:pic>
    </p:spTree>
    <p:extLst>
      <p:ext uri="{BB962C8B-B14F-4D97-AF65-F5344CB8AC3E}">
        <p14:creationId xmlns:p14="http://schemas.microsoft.com/office/powerpoint/2010/main" val="152060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8" y="8526"/>
            <a:ext cx="12178622" cy="6846834"/>
          </a:xfrm>
          <a:prstGeom prst="rect">
            <a:avLst/>
          </a:prstGeom>
        </p:spPr>
      </p:pic>
    </p:spTree>
    <p:extLst>
      <p:ext uri="{BB962C8B-B14F-4D97-AF65-F5344CB8AC3E}">
        <p14:creationId xmlns:p14="http://schemas.microsoft.com/office/powerpoint/2010/main" val="354869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445" y="0"/>
            <a:ext cx="8881110" cy="6857999"/>
          </a:xfrm>
          <a:prstGeom prst="rect">
            <a:avLst/>
          </a:prstGeom>
        </p:spPr>
      </p:pic>
    </p:spTree>
    <p:extLst>
      <p:ext uri="{BB962C8B-B14F-4D97-AF65-F5344CB8AC3E}">
        <p14:creationId xmlns:p14="http://schemas.microsoft.com/office/powerpoint/2010/main" val="3606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874" y="-4787"/>
            <a:ext cx="9995279" cy="6862787"/>
          </a:xfrm>
          <a:prstGeom prst="rect">
            <a:avLst/>
          </a:prstGeom>
        </p:spPr>
      </p:pic>
    </p:spTree>
    <p:extLst>
      <p:ext uri="{BB962C8B-B14F-4D97-AF65-F5344CB8AC3E}">
        <p14:creationId xmlns:p14="http://schemas.microsoft.com/office/powerpoint/2010/main" val="181971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931" y="-13341"/>
            <a:ext cx="8086438" cy="6871341"/>
          </a:xfrm>
          <a:prstGeom prst="rect">
            <a:avLst/>
          </a:prstGeom>
        </p:spPr>
      </p:pic>
    </p:spTree>
    <p:extLst>
      <p:ext uri="{BB962C8B-B14F-4D97-AF65-F5344CB8AC3E}">
        <p14:creationId xmlns:p14="http://schemas.microsoft.com/office/powerpoint/2010/main" val="347926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55" y="0"/>
            <a:ext cx="9800491" cy="6858000"/>
          </a:xfrm>
          <a:prstGeom prst="rect">
            <a:avLst/>
          </a:prstGeom>
        </p:spPr>
      </p:pic>
    </p:spTree>
    <p:extLst>
      <p:ext uri="{BB962C8B-B14F-4D97-AF65-F5344CB8AC3E}">
        <p14:creationId xmlns:p14="http://schemas.microsoft.com/office/powerpoint/2010/main" val="144367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828" y="1287379"/>
            <a:ext cx="7218014" cy="4271210"/>
          </a:xfrm>
          <a:prstGeom prst="rect">
            <a:avLst/>
          </a:prstGeom>
        </p:spPr>
      </p:pic>
    </p:spTree>
    <p:extLst>
      <p:ext uri="{BB962C8B-B14F-4D97-AF65-F5344CB8AC3E}">
        <p14:creationId xmlns:p14="http://schemas.microsoft.com/office/powerpoint/2010/main" val="208615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086" y="0"/>
            <a:ext cx="7445828" cy="6858000"/>
          </a:xfrm>
          <a:prstGeom prst="rect">
            <a:avLst/>
          </a:prstGeom>
        </p:spPr>
      </p:pic>
    </p:spTree>
    <p:extLst>
      <p:ext uri="{BB962C8B-B14F-4D97-AF65-F5344CB8AC3E}">
        <p14:creationId xmlns:p14="http://schemas.microsoft.com/office/powerpoint/2010/main" val="48463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326" y="0"/>
            <a:ext cx="9816064" cy="6857999"/>
          </a:xfrm>
          <a:prstGeom prst="rect">
            <a:avLst/>
          </a:prstGeom>
        </p:spPr>
      </p:pic>
    </p:spTree>
    <p:extLst>
      <p:ext uri="{BB962C8B-B14F-4D97-AF65-F5344CB8AC3E}">
        <p14:creationId xmlns:p14="http://schemas.microsoft.com/office/powerpoint/2010/main" val="195193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565" y="0"/>
            <a:ext cx="9811446" cy="6858000"/>
          </a:xfrm>
          <a:prstGeom prst="rect">
            <a:avLst/>
          </a:prstGeom>
        </p:spPr>
      </p:pic>
    </p:spTree>
    <p:extLst>
      <p:ext uri="{BB962C8B-B14F-4D97-AF65-F5344CB8AC3E}">
        <p14:creationId xmlns:p14="http://schemas.microsoft.com/office/powerpoint/2010/main" val="301760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3" y="249381"/>
            <a:ext cx="8360133" cy="6317673"/>
          </a:xfrm>
          <a:prstGeom prst="rect">
            <a:avLst/>
          </a:prstGeom>
        </p:spPr>
      </p:pic>
    </p:spTree>
    <p:extLst>
      <p:ext uri="{BB962C8B-B14F-4D97-AF65-F5344CB8AC3E}">
        <p14:creationId xmlns:p14="http://schemas.microsoft.com/office/powerpoint/2010/main" val="1306410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432" y="266007"/>
            <a:ext cx="8360134" cy="6317673"/>
          </a:xfrm>
          <a:prstGeom prst="rect">
            <a:avLst/>
          </a:prstGeom>
        </p:spPr>
      </p:pic>
    </p:spTree>
    <p:extLst>
      <p:ext uri="{BB962C8B-B14F-4D97-AF65-F5344CB8AC3E}">
        <p14:creationId xmlns:p14="http://schemas.microsoft.com/office/powerpoint/2010/main" val="261100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432" y="182879"/>
            <a:ext cx="8580136" cy="6483927"/>
          </a:xfrm>
          <a:prstGeom prst="rect">
            <a:avLst/>
          </a:prstGeom>
        </p:spPr>
      </p:pic>
    </p:spTree>
    <p:extLst>
      <p:ext uri="{BB962C8B-B14F-4D97-AF65-F5344CB8AC3E}">
        <p14:creationId xmlns:p14="http://schemas.microsoft.com/office/powerpoint/2010/main" val="242310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8675"/>
            <a:ext cx="10515600" cy="3569364"/>
          </a:xfrm>
        </p:spPr>
        <p:txBody>
          <a:bodyPr>
            <a:normAutofit/>
          </a:bodyPr>
          <a:lstStyle/>
          <a:p>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34" y="448887"/>
            <a:ext cx="12088731" cy="5914844"/>
          </a:xfrm>
        </p:spPr>
      </p:pic>
    </p:spTree>
    <p:extLst>
      <p:ext uri="{BB962C8B-B14F-4D97-AF65-F5344CB8AC3E}">
        <p14:creationId xmlns:p14="http://schemas.microsoft.com/office/powerpoint/2010/main" val="9352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708" y="216131"/>
            <a:ext cx="9094803" cy="6417425"/>
          </a:xfrm>
          <a:prstGeom prst="rect">
            <a:avLst/>
          </a:prstGeom>
        </p:spPr>
      </p:pic>
    </p:spTree>
    <p:extLst>
      <p:ext uri="{BB962C8B-B14F-4D97-AF65-F5344CB8AC3E}">
        <p14:creationId xmlns:p14="http://schemas.microsoft.com/office/powerpoint/2010/main" val="1011361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101" y="0"/>
            <a:ext cx="8061798" cy="6858000"/>
          </a:xfrm>
          <a:prstGeom prst="rect">
            <a:avLst/>
          </a:prstGeom>
        </p:spPr>
      </p:pic>
    </p:spTree>
    <p:extLst>
      <p:ext uri="{BB962C8B-B14F-4D97-AF65-F5344CB8AC3E}">
        <p14:creationId xmlns:p14="http://schemas.microsoft.com/office/powerpoint/2010/main" val="140435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05" y="0"/>
            <a:ext cx="11596790" cy="6858000"/>
          </a:xfrm>
          <a:prstGeom prst="rect">
            <a:avLst/>
          </a:prstGeom>
        </p:spPr>
      </p:pic>
    </p:spTree>
    <p:extLst>
      <p:ext uri="{BB962C8B-B14F-4D97-AF65-F5344CB8AC3E}">
        <p14:creationId xmlns:p14="http://schemas.microsoft.com/office/powerpoint/2010/main" val="75389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05" y="0"/>
            <a:ext cx="11596790" cy="6858000"/>
          </a:xfrm>
          <a:prstGeom prst="rect">
            <a:avLst/>
          </a:prstGeom>
        </p:spPr>
      </p:pic>
    </p:spTree>
    <p:extLst>
      <p:ext uri="{BB962C8B-B14F-4D97-AF65-F5344CB8AC3E}">
        <p14:creationId xmlns:p14="http://schemas.microsoft.com/office/powerpoint/2010/main" val="427054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05" y="0"/>
            <a:ext cx="11596790" cy="6858000"/>
          </a:xfrm>
          <a:prstGeom prst="rect">
            <a:avLst/>
          </a:prstGeom>
        </p:spPr>
      </p:pic>
    </p:spTree>
    <p:extLst>
      <p:ext uri="{BB962C8B-B14F-4D97-AF65-F5344CB8AC3E}">
        <p14:creationId xmlns:p14="http://schemas.microsoft.com/office/powerpoint/2010/main" val="1532177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393" y="0"/>
            <a:ext cx="7393214" cy="6858000"/>
          </a:xfrm>
          <a:prstGeom prst="rect">
            <a:avLst/>
          </a:prstGeom>
        </p:spPr>
      </p:pic>
    </p:spTree>
    <p:extLst>
      <p:ext uri="{BB962C8B-B14F-4D97-AF65-F5344CB8AC3E}">
        <p14:creationId xmlns:p14="http://schemas.microsoft.com/office/powerpoint/2010/main" val="3500998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161" y="0"/>
            <a:ext cx="7781678" cy="6858000"/>
          </a:xfrm>
          <a:prstGeom prst="rect">
            <a:avLst/>
          </a:prstGeom>
        </p:spPr>
      </p:pic>
    </p:spTree>
    <p:extLst>
      <p:ext uri="{BB962C8B-B14F-4D97-AF65-F5344CB8AC3E}">
        <p14:creationId xmlns:p14="http://schemas.microsoft.com/office/powerpoint/2010/main" val="537013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105" y="0"/>
            <a:ext cx="9053929" cy="6858000"/>
          </a:xfrm>
          <a:prstGeom prst="rect">
            <a:avLst/>
          </a:prstGeom>
        </p:spPr>
      </p:pic>
    </p:spTree>
    <p:extLst>
      <p:ext uri="{BB962C8B-B14F-4D97-AF65-F5344CB8AC3E}">
        <p14:creationId xmlns:p14="http://schemas.microsoft.com/office/powerpoint/2010/main" val="906735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104" y="0"/>
            <a:ext cx="9053929" cy="6857999"/>
          </a:xfrm>
          <a:prstGeom prst="rect">
            <a:avLst/>
          </a:prstGeom>
        </p:spPr>
      </p:pic>
    </p:spTree>
    <p:extLst>
      <p:ext uri="{BB962C8B-B14F-4D97-AF65-F5344CB8AC3E}">
        <p14:creationId xmlns:p14="http://schemas.microsoft.com/office/powerpoint/2010/main" val="3548190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11582400" cy="6858000"/>
          </a:xfrm>
          <a:prstGeom prst="rect">
            <a:avLst/>
          </a:prstGeom>
        </p:spPr>
      </p:pic>
    </p:spTree>
    <p:extLst>
      <p:ext uri="{BB962C8B-B14F-4D97-AF65-F5344CB8AC3E}">
        <p14:creationId xmlns:p14="http://schemas.microsoft.com/office/powerpoint/2010/main" val="338782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1" y="264695"/>
            <a:ext cx="10467474" cy="372979"/>
          </a:xfrm>
        </p:spPr>
        <p:txBody>
          <a:bodyPr>
            <a:normAutofit fontScale="90000"/>
          </a:bodyPr>
          <a:lstStyle/>
          <a:p>
            <a:r>
              <a:rPr lang="en-US" dirty="0" smtClean="0"/>
              <a:t>      Stellar images area double with 910HX at 2x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315" y="1155042"/>
            <a:ext cx="7461369" cy="5702958"/>
          </a:xfrm>
        </p:spPr>
      </p:pic>
    </p:spTree>
    <p:extLst>
      <p:ext uri="{BB962C8B-B14F-4D97-AF65-F5344CB8AC3E}">
        <p14:creationId xmlns:p14="http://schemas.microsoft.com/office/powerpoint/2010/main" val="205707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332" y="0"/>
            <a:ext cx="8257335" cy="6858000"/>
          </a:xfrm>
          <a:prstGeom prst="rect">
            <a:avLst/>
          </a:prstGeom>
        </p:spPr>
      </p:pic>
    </p:spTree>
    <p:extLst>
      <p:ext uri="{BB962C8B-B14F-4D97-AF65-F5344CB8AC3E}">
        <p14:creationId xmlns:p14="http://schemas.microsoft.com/office/powerpoint/2010/main" val="363555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39" y="0"/>
            <a:ext cx="11749721" cy="6858000"/>
          </a:xfrm>
          <a:prstGeom prst="rect">
            <a:avLst/>
          </a:prstGeom>
        </p:spPr>
      </p:pic>
    </p:spTree>
    <p:extLst>
      <p:ext uri="{BB962C8B-B14F-4D97-AF65-F5344CB8AC3E}">
        <p14:creationId xmlns:p14="http://schemas.microsoft.com/office/powerpoint/2010/main" val="1925033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380" y="0"/>
            <a:ext cx="9753241" cy="6858000"/>
          </a:xfrm>
          <a:prstGeom prst="rect">
            <a:avLst/>
          </a:prstGeom>
        </p:spPr>
      </p:pic>
    </p:spTree>
    <p:extLst>
      <p:ext uri="{BB962C8B-B14F-4D97-AF65-F5344CB8AC3E}">
        <p14:creationId xmlns:p14="http://schemas.microsoft.com/office/powerpoint/2010/main" val="248527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559"/>
            <a:ext cx="12192000" cy="6110880"/>
          </a:xfrm>
          <a:prstGeom prst="rect">
            <a:avLst/>
          </a:prstGeom>
        </p:spPr>
      </p:pic>
    </p:spTree>
    <p:extLst>
      <p:ext uri="{BB962C8B-B14F-4D97-AF65-F5344CB8AC3E}">
        <p14:creationId xmlns:p14="http://schemas.microsoft.com/office/powerpoint/2010/main" val="1508258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721" y="0"/>
            <a:ext cx="7832558" cy="6858000"/>
          </a:xfrm>
          <a:prstGeom prst="rect">
            <a:avLst/>
          </a:prstGeom>
        </p:spPr>
      </p:pic>
    </p:spTree>
    <p:extLst>
      <p:ext uri="{BB962C8B-B14F-4D97-AF65-F5344CB8AC3E}">
        <p14:creationId xmlns:p14="http://schemas.microsoft.com/office/powerpoint/2010/main" val="240356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912"/>
            <a:ext cx="12192430" cy="6076390"/>
          </a:xfrm>
          <a:prstGeom prst="rect">
            <a:avLst/>
          </a:prstGeom>
        </p:spPr>
      </p:pic>
    </p:spTree>
    <p:extLst>
      <p:ext uri="{BB962C8B-B14F-4D97-AF65-F5344CB8AC3E}">
        <p14:creationId xmlns:p14="http://schemas.microsoft.com/office/powerpoint/2010/main" val="3356389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968" y="32174"/>
            <a:ext cx="9092063" cy="6793651"/>
          </a:xfrm>
          <a:prstGeom prst="rect">
            <a:avLst/>
          </a:prstGeom>
        </p:spPr>
      </p:pic>
    </p:spTree>
    <p:extLst>
      <p:ext uri="{BB962C8B-B14F-4D97-AF65-F5344CB8AC3E}">
        <p14:creationId xmlns:p14="http://schemas.microsoft.com/office/powerpoint/2010/main" val="2083491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03948" y="1735974"/>
            <a:ext cx="9144000" cy="3365500"/>
          </a:xfrm>
        </p:spPr>
        <p:txBody>
          <a:bodyPr>
            <a:normAutofit/>
          </a:bodyPr>
          <a:lstStyle/>
          <a:p>
            <a:pPr algn="ctr"/>
            <a:r>
              <a:rPr lang="en-US" dirty="0" smtClean="0"/>
              <a:t>Questions?</a:t>
            </a:r>
            <a:br>
              <a:rPr lang="en-US" dirty="0" smtClean="0"/>
            </a:br>
            <a:r>
              <a:rPr lang="en-US" dirty="0" smtClean="0"/>
              <a:t>Answers?</a:t>
            </a:r>
            <a:br>
              <a:rPr lang="en-US" dirty="0" smtClean="0"/>
            </a:br>
            <a:r>
              <a:rPr lang="en-US" dirty="0" smtClean="0"/>
              <a:t>Comments?</a:t>
            </a:r>
            <a:endParaRPr lang="en-US" dirty="0"/>
          </a:p>
        </p:txBody>
      </p:sp>
    </p:spTree>
    <p:extLst>
      <p:ext uri="{BB962C8B-B14F-4D97-AF65-F5344CB8AC3E}">
        <p14:creationId xmlns:p14="http://schemas.microsoft.com/office/powerpoint/2010/main" val="370641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95" y="0"/>
            <a:ext cx="9010611" cy="6858000"/>
          </a:xfrm>
          <a:prstGeom prst="rect">
            <a:avLst/>
          </a:prstGeom>
        </p:spPr>
      </p:pic>
    </p:spTree>
    <p:extLst>
      <p:ext uri="{BB962C8B-B14F-4D97-AF65-F5344CB8AC3E}">
        <p14:creationId xmlns:p14="http://schemas.microsoft.com/office/powerpoint/2010/main" val="141693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70" y="0"/>
            <a:ext cx="9378460" cy="6857999"/>
          </a:xfrm>
          <a:prstGeom prst="rect">
            <a:avLst/>
          </a:prstGeom>
        </p:spPr>
      </p:pic>
    </p:spTree>
    <p:extLst>
      <p:ext uri="{BB962C8B-B14F-4D97-AF65-F5344CB8AC3E}">
        <p14:creationId xmlns:p14="http://schemas.microsoft.com/office/powerpoint/2010/main" val="1718010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7481" y="1228299"/>
            <a:ext cx="9376012" cy="3046988"/>
          </a:xfrm>
          <a:prstGeom prst="rect">
            <a:avLst/>
          </a:prstGeom>
          <a:noFill/>
        </p:spPr>
        <p:txBody>
          <a:bodyPr wrap="square" rtlCol="0">
            <a:spAutoFit/>
          </a:bodyPr>
          <a:lstStyle/>
          <a:p>
            <a:r>
              <a:rPr lang="en-US" sz="2400" dirty="0" smtClean="0"/>
              <a:t>All of the light curves that I’ll be showing were made with the </a:t>
            </a:r>
            <a:r>
              <a:rPr lang="en-US" sz="2400" dirty="0" err="1" smtClean="0"/>
              <a:t>Watec</a:t>
            </a:r>
            <a:r>
              <a:rPr lang="en-US" sz="2400" dirty="0" smtClean="0"/>
              <a:t> 910HX camera with telescopes that were not motorized so as to follow the occultation star. Rather, they were “</a:t>
            </a:r>
            <a:r>
              <a:rPr lang="en-US" sz="2400" dirty="0" err="1" smtClean="0"/>
              <a:t>prepointed</a:t>
            </a:r>
            <a:r>
              <a:rPr lang="en-US" sz="2400" dirty="0" smtClean="0"/>
              <a:t>” to a spot in the sky where the occultation star would be located at the time of the event. Most of these telescopes were unattended, left hidden in the darkness, with the camera, the time inserter, and the recording computer turned on. The star then drifted across the telescopic field of view as planned, and the computer was programmed to record it at the correct time. </a:t>
            </a:r>
            <a:endParaRPr lang="en-US" sz="2400" dirty="0"/>
          </a:p>
        </p:txBody>
      </p:sp>
    </p:spTree>
    <p:extLst>
      <p:ext uri="{BB962C8B-B14F-4D97-AF65-F5344CB8AC3E}">
        <p14:creationId xmlns:p14="http://schemas.microsoft.com/office/powerpoint/2010/main" val="144683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140"/>
            <a:ext cx="12192000" cy="6571282"/>
          </a:xfrm>
        </p:spPr>
      </p:pic>
    </p:spTree>
    <p:extLst>
      <p:ext uri="{BB962C8B-B14F-4D97-AF65-F5344CB8AC3E}">
        <p14:creationId xmlns:p14="http://schemas.microsoft.com/office/powerpoint/2010/main" val="141597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347"/>
            <a:ext cx="12202742" cy="6577072"/>
          </a:xfrm>
        </p:spPr>
      </p:pic>
    </p:spTree>
    <p:extLst>
      <p:ext uri="{BB962C8B-B14F-4D97-AF65-F5344CB8AC3E}">
        <p14:creationId xmlns:p14="http://schemas.microsoft.com/office/powerpoint/2010/main" val="1860864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122</Words>
  <Application>Microsoft Office PowerPoint</Application>
  <PresentationFormat>Widescreen</PresentationFormat>
  <Paragraphs>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PowerPoint Presentation</vt:lpstr>
      <vt:lpstr>PowerPoint Presentation</vt:lpstr>
      <vt:lpstr>  </vt:lpstr>
      <vt:lpstr>      Stellar images area double with 910HX at 2x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Answers?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dc:creator>
  <cp:lastModifiedBy>Roger</cp:lastModifiedBy>
  <cp:revision>18</cp:revision>
  <dcterms:created xsi:type="dcterms:W3CDTF">2020-07-08T00:32:57Z</dcterms:created>
  <dcterms:modified xsi:type="dcterms:W3CDTF">2020-07-27T21:34:44Z</dcterms:modified>
</cp:coreProperties>
</file>